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D11"/>
    <a:srgbClr val="0000FF"/>
    <a:srgbClr val="FFFFFF"/>
    <a:srgbClr val="0033CC"/>
    <a:srgbClr val="0066FF"/>
    <a:srgbClr val="0099FF"/>
    <a:srgbClr val="33CC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2168"/>
  </p:normalViewPr>
  <p:slideViewPr>
    <p:cSldViewPr>
      <p:cViewPr>
        <p:scale>
          <a:sx n="33" d="100"/>
          <a:sy n="33" d="100"/>
        </p:scale>
        <p:origin x="2196" y="24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3939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4805-4075-93F2-246E0587D308}"/>
            </c:ext>
          </c:extLst>
        </c:ser>
        <c:ser>
          <c:idx val="1"/>
          <c:order val="1"/>
          <c:spPr>
            <a:gradFill rotWithShape="0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23939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4805-4075-93F2-246E0587D308}"/>
            </c:ext>
          </c:extLst>
        </c:ser>
        <c:ser>
          <c:idx val="2"/>
          <c:order val="2"/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23939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4805-4075-93F2-246E0587D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178128"/>
        <c:axId val="1"/>
      </c:barChart>
      <c:catAx>
        <c:axId val="17717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992">
            <a:solidFill>
              <a:srgbClr val="808080"/>
            </a:solidFill>
            <a:prstDash val="solid"/>
          </a:ln>
        </c:sp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992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92">
            <a:solidFill>
              <a:srgbClr val="808080"/>
            </a:solidFill>
            <a:prstDash val="solid"/>
          </a:ln>
        </c:spPr>
        <c:crossAx val="177178128"/>
        <c:crosses val="autoZero"/>
        <c:crossBetween val="between"/>
      </c:valAx>
      <c:spPr>
        <a:noFill/>
        <a:ln w="23939">
          <a:noFill/>
        </a:ln>
      </c:spPr>
    </c:plotArea>
    <c:legend>
      <c:legendPos val="r"/>
      <c:layout>
        <c:manualLayout>
          <c:xMode val="edge"/>
          <c:yMode val="edge"/>
          <c:x val="0.91411451398135823"/>
          <c:y val="0.41860465116279072"/>
          <c:w val="7.456724367509987E-2"/>
          <c:h val="0.2110912343470483"/>
        </c:manualLayout>
      </c:layout>
      <c:overlay val="0"/>
      <c:spPr>
        <a:noFill/>
        <a:ln w="23939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6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ADA8435-22F5-A681-1513-2018F50F97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A41ACD6-F2E6-54AA-D026-B531200399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F0B1B68-746E-D8B9-53C0-35DF4837039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4CD451A-FE2A-461A-C2F0-EA8D6098210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0C9502F-D338-03A2-AD2D-89FDE9FEE1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074676D-E54A-6C61-3A46-37A7B052A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0F33803-9D25-4E39-861C-0A8F12B9C81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14626" y="11836400"/>
            <a:ext cx="30765750" cy="81661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29251" y="21590000"/>
            <a:ext cx="25336500" cy="97361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CFD8D1-5954-721A-1F45-6AF8FE2555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2AAB7C-4B42-E7F1-B346-53A2ACA2A0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9B2AB-A163-58BE-4811-48C42C025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2ED36-0C53-4A87-9C92-DD0175C4BE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173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05D2CB-7C59-AF1E-7685-C67938EE8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73205-B164-1482-04B2-8E1F481A2D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E74FA0-3286-69F5-0201-C9E1583E9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9FD64-CE1C-48DC-9770-78C742F8A79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60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788939" y="3386138"/>
            <a:ext cx="7691437" cy="30480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714626" y="3386138"/>
            <a:ext cx="22921913" cy="304800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D3FC9D-2E55-2F1A-D94A-899D1BEE21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BC59D4-31D1-C57D-4536-02B3FB2B3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29852D-A6CC-12D2-B169-661479F3A6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32D10-696E-4D91-A2D0-3829B5B536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6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A240BC-E9DA-A485-33DE-2D1163B18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59399D-BED0-5E62-A513-00866BAED4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207116-00E6-55EF-5F87-57171B4D1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5097A-BB3E-4856-B0E2-A89E7CFED32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506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9088" y="24482427"/>
            <a:ext cx="30765750" cy="7567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59088" y="16148052"/>
            <a:ext cx="30765750" cy="8334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E2246B-AD61-E581-F316-B49A38C1A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063072-BA6A-E711-74C4-AABE10BC8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B15EED-958D-7D49-B3BF-5F5861F189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C08C1-F932-4928-80F5-8028DC57635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4455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14626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173701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135F95-FC25-BB52-8242-B48474E52B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B3740F-C246-1AA6-4ED6-D8AF7EE674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BE0029-2921-88F6-2D89-ADA90F0263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7492-EF25-4774-B191-F88696641B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4157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25588"/>
            <a:ext cx="32575500" cy="6350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9751" y="8528052"/>
            <a:ext cx="1599247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9751" y="12082463"/>
            <a:ext cx="1599247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386426" y="8528052"/>
            <a:ext cx="1599882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386426" y="12082463"/>
            <a:ext cx="1599882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7075D18-F022-D8AF-3C88-E9E8923A65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BF6A38-06EA-1348-ADC9-278AC2AF2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95DFE07-1CE1-4524-AD57-CDAED6383C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01B6-E254-4CE5-BD94-FEBC3A48680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9553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DC231AE-72C2-D189-9B36-91F92FEBCD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11D9D3-E671-1732-6F25-E098ACB9C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ED1F78-2B9A-7704-7AF3-20E435C50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DE704-47D8-4A98-BD99-BE4B8603EC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966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CB4EB1E-5F72-F3DF-5B97-144A44FF12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2793E44-2A2C-F924-9605-8A523DFA6A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9F8781-49EA-F68D-45E7-43CA8717BE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DC08D-E639-4376-A87F-FEC7FFBCD8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502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17652"/>
            <a:ext cx="11907838" cy="6454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50976" y="1517652"/>
            <a:ext cx="20234275" cy="32516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09750" y="7972425"/>
            <a:ext cx="11907838" cy="2606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D2A88F-FF3A-03A1-44AA-AC479CE9F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27C4C1-AEEC-0C3C-1106-C3303770C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206509-C55A-24E1-37F1-A39EF8EE80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46760-2DCF-4C7B-9403-8C35F57D1B5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597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4538" y="26670002"/>
            <a:ext cx="21717000" cy="3148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094538" y="3403600"/>
            <a:ext cx="21717000" cy="228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94538" y="29818015"/>
            <a:ext cx="21717000" cy="4471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2C9B49-45A0-0E5A-FD46-3C434553B7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357CC0-BD1F-50A0-4E71-7BF0042CA4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542C8F-6484-3886-4F3D-E5261AB03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D8CE1-3B4C-431A-86DA-6D4054683C9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827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53DCF8-CE8E-9782-EEF5-346E83C54A9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886EE3B-3D8A-BEC7-C5AA-AB28049B32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430463" y="12480925"/>
            <a:ext cx="27543125" cy="259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E84E5A-E402-D4EF-181F-97AE4B980A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86FA077-97AA-5B1A-BC15-C50ED99074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5238"/>
            <a:ext cx="1026160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algn="ctr"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C73B435-7BC9-ADFC-0B67-B579F361AF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300" smtClean="0"/>
            </a:lvl1pPr>
          </a:lstStyle>
          <a:p>
            <a:pPr>
              <a:defRPr/>
            </a:pPr>
            <a:fld id="{D1053E1C-14B6-4F1C-B078-A26227595E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2pPr>
      <a:lvl3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3pPr>
      <a:lvl4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4pPr>
      <a:lvl5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550988" indent="-1550988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4500">
          <a:solidFill>
            <a:schemeClr val="tx1"/>
          </a:solidFill>
          <a:latin typeface="+mn-lt"/>
          <a:ea typeface="+mn-ea"/>
          <a:cs typeface="+mn-cs"/>
        </a:defRPr>
      </a:lvl1pPr>
      <a:lvl2pPr marL="3360738" indent="-1292225" algn="l" defTabSz="4137025" rtl="0" eaLnBrk="0" fontAlgn="base" hangingPunct="0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170488" indent="-1033463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239000" indent="-1033463" algn="l" defTabSz="4137025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4pPr>
      <a:lvl5pPr marL="9307513" indent="-1035050" algn="l" defTabSz="4137025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5pPr>
      <a:lvl6pPr marL="97650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2222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6794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1366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AE61759B-9E95-D9DE-9B5F-ED456444D203}"/>
              </a:ext>
            </a:extLst>
          </p:cNvPr>
          <p:cNvSpPr txBox="1"/>
          <p:nvPr/>
        </p:nvSpPr>
        <p:spPr>
          <a:xfrm>
            <a:off x="1147763" y="5894388"/>
            <a:ext cx="30110112" cy="22129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65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Arial, negrito, corpo 72pt, podendo ser reduzido para até corpo 60, caso a quantidade de texto ultrapasse este espaço delimitado</a:t>
            </a:r>
            <a:endParaRPr lang="en-US" sz="65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31875F46-9615-A30E-8B72-82BB4DF11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463" y="8037513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cs typeface="Geneva" pitchFamily="34" charset="0"/>
              </a:rPr>
              <a:t>Nomes dos autores: </a:t>
            </a:r>
            <a:r>
              <a:rPr lang="pt-BR" altLang="pt-BR" sz="4000" b="1" dirty="0" err="1">
                <a:latin typeface="Calibri" panose="020F0502020204030204" pitchFamily="34" charset="0"/>
                <a:cs typeface="Geneva" pitchFamily="34" charset="0"/>
              </a:rPr>
              <a:t>arial</a:t>
            </a:r>
            <a:r>
              <a:rPr lang="pt-BR" altLang="pt-BR" sz="4000" b="1" dirty="0">
                <a:latin typeface="Calibri" panose="020F0502020204030204" pitchFamily="34" charset="0"/>
                <a:cs typeface="Geneva" pitchFamily="34" charset="0"/>
              </a:rPr>
              <a:t>, negrito, corpo </a:t>
            </a:r>
            <a:r>
              <a:rPr lang="pt-BR" altLang="pt-BR" sz="4000" b="1" dirty="0" err="1">
                <a:latin typeface="Calibri" panose="020F0502020204030204" pitchFamily="34" charset="0"/>
                <a:cs typeface="Geneva" pitchFamily="34" charset="0"/>
              </a:rPr>
              <a:t>40pt</a:t>
            </a:r>
            <a:endParaRPr lang="pt-BR" altLang="pt-BR" sz="4000" b="1" dirty="0">
              <a:latin typeface="Calibri" panose="020F0502020204030204" pitchFamily="34" charset="0"/>
              <a:cs typeface="Genev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cs typeface="Geneva" pitchFamily="34" charset="0"/>
              </a:rPr>
              <a:t>Instituições; unidade acadêmica e endereço eletrônico: </a:t>
            </a:r>
            <a:r>
              <a:rPr lang="pt-BR" altLang="pt-BR" sz="4000" dirty="0" err="1">
                <a:latin typeface="Calibri" panose="020F0502020204030204" pitchFamily="34" charset="0"/>
                <a:cs typeface="Geneva" pitchFamily="34" charset="0"/>
              </a:rPr>
              <a:t>arial</a:t>
            </a:r>
            <a:r>
              <a:rPr lang="pt-BR" altLang="pt-BR" sz="4000" dirty="0">
                <a:latin typeface="Calibri" panose="020F0502020204030204" pitchFamily="34" charset="0"/>
                <a:cs typeface="Geneva" pitchFamily="34" charset="0"/>
              </a:rPr>
              <a:t>, regular, corpo </a:t>
            </a:r>
            <a:r>
              <a:rPr lang="pt-BR" altLang="pt-BR" sz="4000" dirty="0" err="1">
                <a:latin typeface="Calibri" panose="020F0502020204030204" pitchFamily="34" charset="0"/>
                <a:cs typeface="Geneva" pitchFamily="34" charset="0"/>
              </a:rPr>
              <a:t>30pt</a:t>
            </a:r>
            <a:r>
              <a:rPr lang="pt-BR" altLang="pt-BR" sz="4000" dirty="0">
                <a:latin typeface="Calibri" panose="020F0502020204030204" pitchFamily="34" charset="0"/>
                <a:cs typeface="Geneva" pitchFamily="34" charset="0"/>
              </a:rPr>
              <a:t> </a:t>
            </a:r>
            <a:endParaRPr lang="en-US" altLang="pt-BR" sz="40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20989030-7E10-6F91-D89E-29D04F1F1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17237075"/>
            <a:ext cx="14400212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METODOLOGIA</a:t>
            </a:r>
            <a:endParaRPr lang="pt-BR" altLang="pt-BR" sz="240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...............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  <a:p>
            <a:pPr eaLnBrk="1" hangingPunct="1">
              <a:buFontTx/>
              <a:buNone/>
            </a:pPr>
            <a:endParaRPr lang="pt-BR" altLang="pt-BR" sz="240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CE4579F4-3708-608E-37C0-671780C2D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400" y="32088138"/>
            <a:ext cx="14400213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CONSIDERAÇÕES FINAIS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lang="en-US" altLang="pt-BR" sz="240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8B9C7DFB-E959-53E9-EF73-A71BEBA4E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7663" y="37376100"/>
            <a:ext cx="1440021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REFERÊNCIAS 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F783FED7-3521-10A2-7E39-0BF66CD01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24606250"/>
            <a:ext cx="14400212" cy="1064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RESULTADOS E DISCUSSÃO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lang="en-US" altLang="pt-BR" sz="2400">
              <a:latin typeface="Arial" panose="020B0604020202020204" pitchFamily="34" charset="0"/>
              <a:cs typeface="Geneva" pitchFamily="34" charset="0"/>
            </a:endParaRPr>
          </a:p>
        </p:txBody>
      </p:sp>
      <p:graphicFrame>
        <p:nvGraphicFramePr>
          <p:cNvPr id="64" name="Table 16">
            <a:extLst>
              <a:ext uri="{FF2B5EF4-FFF2-40B4-BE49-F238E27FC236}">
                <a16:creationId xmlns:a16="http://schemas.microsoft.com/office/drawing/2014/main" id="{241E6DF9-F0E9-7EDE-D748-5CF261FBCD37}"/>
              </a:ext>
            </a:extLst>
          </p:cNvPr>
          <p:cNvGraphicFramePr>
            <a:graphicFrameLocks noGrp="1"/>
          </p:cNvGraphicFramePr>
          <p:nvPr/>
        </p:nvGraphicFramePr>
        <p:xfrm>
          <a:off x="1146175" y="35471100"/>
          <a:ext cx="14317665" cy="46561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3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1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2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4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5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0" name="Rectangle 37">
            <a:extLst>
              <a:ext uri="{FF2B5EF4-FFF2-40B4-BE49-F238E27FC236}">
                <a16:creationId xmlns:a16="http://schemas.microsoft.com/office/drawing/2014/main" id="{B64B2E79-7231-7620-7008-0C047485274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04913" y="5046663"/>
            <a:ext cx="30052962" cy="50800"/>
          </a:xfrm>
          <a:prstGeom prst="rect">
            <a:avLst/>
          </a:prstGeom>
          <a:solidFill>
            <a:srgbClr val="AF4D11"/>
          </a:solidFill>
          <a:ln w="38100">
            <a:solidFill>
              <a:srgbClr val="AF4D1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1" name="Rectangle 37">
            <a:extLst>
              <a:ext uri="{FF2B5EF4-FFF2-40B4-BE49-F238E27FC236}">
                <a16:creationId xmlns:a16="http://schemas.microsoft.com/office/drawing/2014/main" id="{0C855B05-5B2D-5BDE-55E3-F514C5A27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5" y="10706100"/>
            <a:ext cx="29960888" cy="46038"/>
          </a:xfrm>
          <a:prstGeom prst="rect">
            <a:avLst/>
          </a:prstGeom>
          <a:solidFill>
            <a:srgbClr val="AF4D11"/>
          </a:solidFill>
          <a:ln w="38100">
            <a:solidFill>
              <a:srgbClr val="AF4D1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2" name="Subtitle 2">
            <a:extLst>
              <a:ext uri="{FF2B5EF4-FFF2-40B4-BE49-F238E27FC236}">
                <a16:creationId xmlns:a16="http://schemas.microsoft.com/office/drawing/2014/main" id="{A4855E5A-EED5-8B31-D8FD-5D5DFFD0B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11857038"/>
            <a:ext cx="1440021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INTRODUÇÃO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Corpo do texto Arial regular tamanho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32pt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, podendo ser reduzido para até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24pt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, caso a quantidade de texto ultrapasse o espaço delimitado. .....................................................................................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graphicFrame>
        <p:nvGraphicFramePr>
          <p:cNvPr id="2" name="Objeto 10">
            <a:extLst>
              <a:ext uri="{FF2B5EF4-FFF2-40B4-BE49-F238E27FC236}">
                <a16:creationId xmlns:a16="http://schemas.microsoft.com/office/drawing/2014/main" id="{09FB09B1-FB78-3633-B896-966DFE77E8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48150" y="12120563"/>
          <a:ext cx="14297025" cy="543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14" name="CaixaDeTexto 1">
            <a:extLst>
              <a:ext uri="{FF2B5EF4-FFF2-40B4-BE49-F238E27FC236}">
                <a16:creationId xmlns:a16="http://schemas.microsoft.com/office/drawing/2014/main" id="{00D85B0F-1121-E3F8-4E98-C28C93D96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75" y="40347900"/>
            <a:ext cx="426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Tabela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3115" name="CaixaDeTexto 18">
            <a:extLst>
              <a:ext uri="{FF2B5EF4-FFF2-40B4-BE49-F238E27FC236}">
                <a16:creationId xmlns:a16="http://schemas.microsoft.com/office/drawing/2014/main" id="{77E44BED-A480-CEA2-6EFC-A67DDB364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0213" y="17564100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Gráfico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3116" name="CaixaDeTexto 19">
            <a:extLst>
              <a:ext uri="{FF2B5EF4-FFF2-40B4-BE49-F238E27FC236}">
                <a16:creationId xmlns:a16="http://schemas.microsoft.com/office/drawing/2014/main" id="{561A3F91-AAFB-6CD8-317A-38491384D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7663" y="26246138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>
                <a:latin typeface="Arial" panose="020B0604020202020204" pitchFamily="34" charset="0"/>
                <a:cs typeface="Arial" panose="020B0604020202020204" pitchFamily="34" charset="0"/>
              </a:rPr>
              <a:t>Figura 2 -</a:t>
            </a: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3117" name="Retângulo 2">
            <a:extLst>
              <a:ext uri="{FF2B5EF4-FFF2-40B4-BE49-F238E27FC236}">
                <a16:creationId xmlns:a16="http://schemas.microsoft.com/office/drawing/2014/main" id="{7E9624D0-1950-AE34-BB73-F1DB193F3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7663" y="27505025"/>
            <a:ext cx="14660562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</a:t>
            </a:r>
            <a:endParaRPr lang="pt-BR" alt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A0EE2D0-5697-3688-4492-E32A61F741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0418" y="1092042"/>
            <a:ext cx="12388403" cy="30397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5805BEB-8071-67B0-61E5-8C7606C753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5" y="1210460"/>
            <a:ext cx="4977425" cy="280291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6908B4A1-CA96-3F69-4FD7-B15B1FF687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69625" y="423867"/>
            <a:ext cx="7337871" cy="431482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F6BC22D-3322-84F3-17E0-1265813DDDF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4314859" y="2336066"/>
            <a:ext cx="5061741" cy="69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cs typeface="Geneva" pitchFamily="34" charset="0"/>
              </a:rPr>
              <a:t>realização</a:t>
            </a:r>
            <a:endParaRPr lang="en-US" altLang="pt-BR" sz="40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FDA1CCB-5BD9-524F-D832-C10452C8E53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1955469" y="2203910"/>
            <a:ext cx="4662693" cy="69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cs typeface="Geneva" pitchFamily="34" charset="0"/>
              </a:rPr>
              <a:t>apoio</a:t>
            </a:r>
            <a:endParaRPr lang="en-US" altLang="pt-BR" sz="4000" dirty="0">
              <a:latin typeface="Arial" panose="020B0604020202020204" pitchFamily="34" charset="0"/>
              <a:cs typeface="Geneva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4E1A246-78C8-9B68-8E29-30D80CBF08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53" b="25105"/>
          <a:stretch/>
        </p:blipFill>
        <p:spPr>
          <a:xfrm>
            <a:off x="16883165" y="18707100"/>
            <a:ext cx="14297025" cy="745490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Personalizar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Times New Roman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2024-11-17T03:29:32Z</dcterms:created>
  <dcterms:modified xsi:type="dcterms:W3CDTF">2024-11-24T13:54:23Z</dcterms:modified>
</cp:coreProperties>
</file>