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D11"/>
    <a:srgbClr val="0000FF"/>
    <a:srgbClr val="FFFFFF"/>
    <a:srgbClr val="0033CC"/>
    <a:srgbClr val="0066FF"/>
    <a:srgbClr val="0099FF"/>
    <a:srgbClr val="33CC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168"/>
  </p:normalViewPr>
  <p:slideViewPr>
    <p:cSldViewPr>
      <p:cViewPr>
        <p:scale>
          <a:sx n="33" d="100"/>
          <a:sy n="33" d="100"/>
        </p:scale>
        <p:origin x="2196" y="2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23939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4805-4075-93F2-246E0587D308}"/>
            </c:ext>
          </c:extLst>
        </c:ser>
        <c:ser>
          <c:idx val="1"/>
          <c:order val="1"/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23939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4805-4075-93F2-246E0587D308}"/>
            </c:ext>
          </c:extLst>
        </c:ser>
        <c:ser>
          <c:idx val="2"/>
          <c:order val="2"/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23939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4805-4075-93F2-246E0587D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178128"/>
        <c:axId val="1"/>
      </c:barChart>
      <c:catAx>
        <c:axId val="17717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92">
            <a:solidFill>
              <a:srgbClr val="808080"/>
            </a:solidFill>
            <a:prstDash val="solid"/>
          </a:ln>
        </c:sp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992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92">
            <a:solidFill>
              <a:srgbClr val="808080"/>
            </a:solidFill>
            <a:prstDash val="solid"/>
          </a:ln>
        </c:spPr>
        <c:crossAx val="177178128"/>
        <c:crosses val="autoZero"/>
        <c:crossBetween val="between"/>
      </c:valAx>
      <c:spPr>
        <a:noFill/>
        <a:ln w="23939">
          <a:noFill/>
        </a:ln>
      </c:spPr>
    </c:plotArea>
    <c:legend>
      <c:legendPos val="r"/>
      <c:layout>
        <c:manualLayout>
          <c:xMode val="edge"/>
          <c:yMode val="edge"/>
          <c:x val="0.91411451398135823"/>
          <c:y val="0.41860465116279072"/>
          <c:w val="7.456724367509987E-2"/>
          <c:h val="0.2110912343470483"/>
        </c:manualLayout>
      </c:layout>
      <c:overlay val="0"/>
      <c:spPr>
        <a:noFill/>
        <a:ln w="23939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ADA8435-22F5-A681-1513-2018F50F97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41ACD6-F2E6-54AA-D026-B531200399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F0B1B68-746E-D8B9-53C0-35DF4837039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4CD451A-FE2A-461A-C2F0-EA8D609821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0C9502F-D338-03A2-AD2D-89FDE9FEE1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074676D-E54A-6C61-3A46-37A7B052A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0F33803-9D25-4E39-861C-0A8F12B9C81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CFD8D1-5954-721A-1F45-6AF8FE255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2AAB7C-4B42-E7F1-B346-53A2ACA2A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9B2AB-A163-58BE-4811-48C42C025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2ED36-0C53-4A87-9C92-DD0175C4BE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173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05D2CB-7C59-AF1E-7685-C67938EE8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73205-B164-1482-04B2-8E1F481A2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74FA0-3286-69F5-0201-C9E1583E9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9FD64-CE1C-48DC-9770-78C742F8A7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60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D3FC9D-2E55-2F1A-D94A-899D1BEE21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BC59D4-31D1-C57D-4536-02B3FB2B3D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9852D-A6CC-12D2-B169-661479F3A6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2D10-696E-4D91-A2D0-3829B5B536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A240BC-E9DA-A485-33DE-2D1163B18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59399D-BED0-5E62-A513-00866BAED4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07116-00E6-55EF-5F87-57171B4D11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097A-BB3E-4856-B0E2-A89E7CFED32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506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E2246B-AD61-E581-F316-B49A38C1A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063072-BA6A-E711-74C4-AABE10BC8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B15EED-958D-7D49-B3BF-5F5861F18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08C1-F932-4928-80F5-8028DC5763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455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135F95-FC25-BB52-8242-B48474E52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B3740F-C246-1AA6-4ED6-D8AF7EE674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BE0029-2921-88F6-2D89-ADA90F026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492-EF25-4774-B191-F88696641B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157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075D18-F022-D8AF-3C88-E9E8923A65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BF6A38-06EA-1348-ADC9-278AC2AF2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95DFE07-1CE1-4524-AD57-CDAED6383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01B6-E254-4CE5-BD94-FEBC3A48680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9553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C231AE-72C2-D189-9B36-91F92FEBCD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11D9D3-E671-1732-6F25-E098ACB9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ED1F78-2B9A-7704-7AF3-20E435C50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DE704-47D8-4A98-BD99-BE4B8603EC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966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B4EB1E-5F72-F3DF-5B97-144A44FF12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793E44-2A2C-F924-9605-8A523DFA6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9F8781-49EA-F68D-45E7-43CA8717B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C08D-E639-4376-A87F-FEC7FFBCD8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502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D2A88F-FF3A-03A1-44AA-AC479CE9F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7C4C1-AEEC-0C3C-1106-C3303770C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206509-C55A-24E1-37F1-A39EF8EE8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46760-2DCF-4C7B-9403-8C35F57D1B5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597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C9B49-45A0-0E5A-FD46-3C434553B7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357CC0-BD1F-50A0-4E71-7BF0042CA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542C8F-6484-3886-4F3D-E5261AB03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D8CE1-3B4C-431A-86DA-6D4054683C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827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53DCF8-CE8E-9782-EEF5-346E83C54A9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886EE3B-3D8A-BEC7-C5AA-AB28049B32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E84E5A-E402-D4EF-181F-97AE4B980A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6FA077-97AA-5B1A-BC15-C50ED99074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73B435-7BC9-ADFC-0B67-B579F361AF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300" smtClean="0"/>
            </a:lvl1pPr>
          </a:lstStyle>
          <a:p>
            <a:pPr>
              <a:defRPr/>
            </a:pPr>
            <a:fld id="{D1053E1C-14B6-4F1C-B078-A26227595E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>
            <a:extLst>
              <a:ext uri="{FF2B5EF4-FFF2-40B4-BE49-F238E27FC236}">
                <a16:creationId xmlns:a16="http://schemas.microsoft.com/office/drawing/2014/main" id="{AE61759B-9E95-D9DE-9B5F-ED456444D203}"/>
              </a:ext>
            </a:extLst>
          </p:cNvPr>
          <p:cNvSpPr txBox="1"/>
          <p:nvPr/>
        </p:nvSpPr>
        <p:spPr>
          <a:xfrm>
            <a:off x="1147763" y="5894388"/>
            <a:ext cx="30110112" cy="2212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defTabSz="4137025" rtl="0" eaLnBrk="0" fontAlgn="base" hangingPunct="0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defTabSz="4137025" rtl="0" fontAlgn="base">
              <a:spcBef>
                <a:spcPct val="0"/>
              </a:spcBef>
              <a:spcAft>
                <a:spcPct val="0"/>
              </a:spcAft>
              <a:defRPr sz="199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pt-BR" sz="65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do trabalho Arial, negrito, corpo 72pt, podendo ser reduzido para até corpo 60, caso a quantidade de texto ultrapasse este espaço delimitado</a:t>
            </a:r>
            <a:endParaRPr lang="en-US" sz="6500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31875F46-9615-A30E-8B72-82BB4DF11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8037513"/>
            <a:ext cx="27544712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Nomes dos autores: </a:t>
            </a:r>
            <a:r>
              <a:rPr lang="pt-BR" altLang="pt-BR" sz="4000" b="1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b="1" dirty="0">
                <a:latin typeface="Calibri" panose="020F0502020204030204" pitchFamily="34" charset="0"/>
                <a:cs typeface="Geneva" pitchFamily="34" charset="0"/>
              </a:rPr>
              <a:t>, negrito, corpo </a:t>
            </a:r>
            <a:r>
              <a:rPr lang="pt-BR" altLang="pt-BR" sz="4000" b="1" dirty="0" err="1">
                <a:latin typeface="Calibri" panose="020F0502020204030204" pitchFamily="34" charset="0"/>
                <a:cs typeface="Geneva" pitchFamily="34" charset="0"/>
              </a:rPr>
              <a:t>40pt</a:t>
            </a:r>
            <a:endParaRPr lang="pt-BR" altLang="pt-BR" sz="4000" b="1" dirty="0">
              <a:latin typeface="Calibri" panose="020F0502020204030204" pitchFamily="34" charset="0"/>
              <a:cs typeface="Genev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Instituições; unidade acadêmica e endereço eletrônico: </a:t>
            </a:r>
            <a:r>
              <a:rPr lang="pt-BR" altLang="pt-BR" sz="4000" dirty="0" err="1">
                <a:latin typeface="Calibri" panose="020F0502020204030204" pitchFamily="34" charset="0"/>
                <a:cs typeface="Geneva" pitchFamily="34" charset="0"/>
              </a:rPr>
              <a:t>arial</a:t>
            </a: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, regular, corpo </a:t>
            </a:r>
            <a:r>
              <a:rPr lang="pt-BR" altLang="pt-BR" sz="4000" dirty="0" err="1">
                <a:latin typeface="Calibri" panose="020F0502020204030204" pitchFamily="34" charset="0"/>
                <a:cs typeface="Geneva" pitchFamily="34" charset="0"/>
              </a:rPr>
              <a:t>30pt</a:t>
            </a: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 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20989030-7E10-6F91-D89E-29D04F1F1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7237075"/>
            <a:ext cx="14400212" cy="716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METODOLOGIA</a:t>
            </a:r>
            <a:endParaRPr lang="pt-BR" altLang="pt-BR" sz="240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...............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endParaRPr lang="pt-BR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CE4579F4-3708-608E-37C0-671780C2D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400" y="32088138"/>
            <a:ext cx="14400213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CONSIDERAÇÕES FINAIS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8B9C7DFB-E959-53E9-EF73-A71BEBA4E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7663" y="37376100"/>
            <a:ext cx="144002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REFERÊNCIAS 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F783FED7-3521-10A2-7E39-0BF66CD01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4606250"/>
            <a:ext cx="14400212" cy="1064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RESULTADOS E DISCUSSÃO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 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64" name="Table 16">
            <a:extLst>
              <a:ext uri="{FF2B5EF4-FFF2-40B4-BE49-F238E27FC236}">
                <a16:creationId xmlns:a16="http://schemas.microsoft.com/office/drawing/2014/main" id="{241E6DF9-F0E9-7EDE-D748-5CF261FBCD37}"/>
              </a:ext>
            </a:extLst>
          </p:cNvPr>
          <p:cNvGraphicFramePr>
            <a:graphicFrameLocks noGrp="1"/>
          </p:cNvGraphicFramePr>
          <p:nvPr/>
        </p:nvGraphicFramePr>
        <p:xfrm>
          <a:off x="1146175" y="35471100"/>
          <a:ext cx="14317665" cy="46561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63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1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2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4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aseline="0" dirty="0" err="1"/>
                        <a:t>Coluna</a:t>
                      </a:r>
                      <a:r>
                        <a:rPr lang="en-US" sz="3200" baseline="0" dirty="0"/>
                        <a:t> 5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228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/>
                        <a:t>123</a:t>
                      </a:r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10" name="Rectangle 37">
            <a:extLst>
              <a:ext uri="{FF2B5EF4-FFF2-40B4-BE49-F238E27FC236}">
                <a16:creationId xmlns:a16="http://schemas.microsoft.com/office/drawing/2014/main" id="{B64B2E79-7231-7620-7008-0C047485274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04913" y="5046663"/>
            <a:ext cx="30052962" cy="50800"/>
          </a:xfrm>
          <a:prstGeom prst="rect">
            <a:avLst/>
          </a:prstGeom>
          <a:solidFill>
            <a:srgbClr val="AF4D11"/>
          </a:solidFill>
          <a:ln w="38100">
            <a:solidFill>
              <a:srgbClr val="AF4D1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1" name="Rectangle 37">
            <a:extLst>
              <a:ext uri="{FF2B5EF4-FFF2-40B4-BE49-F238E27FC236}">
                <a16:creationId xmlns:a16="http://schemas.microsoft.com/office/drawing/2014/main" id="{0C855B05-5B2D-5BDE-55E3-F514C5A2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5" y="10706100"/>
            <a:ext cx="29960888" cy="46038"/>
          </a:xfrm>
          <a:prstGeom prst="rect">
            <a:avLst/>
          </a:prstGeom>
          <a:solidFill>
            <a:srgbClr val="AF4D11"/>
          </a:solidFill>
          <a:ln w="38100">
            <a:solidFill>
              <a:srgbClr val="AF4D1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112" name="Subtitle 2">
            <a:extLst>
              <a:ext uri="{FF2B5EF4-FFF2-40B4-BE49-F238E27FC236}">
                <a16:creationId xmlns:a16="http://schemas.microsoft.com/office/drawing/2014/main" id="{A4855E5A-EED5-8B31-D8FD-5D5DFFD0B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1857038"/>
            <a:ext cx="144002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6000" b="1" dirty="0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Corpo do texto Arial regular tamanho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32pt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, podendo ser reduzido para até </a:t>
            </a:r>
            <a:r>
              <a:rPr lang="pt-BR" altLang="pt-BR" sz="2400" dirty="0" err="1">
                <a:latin typeface="Arial" panose="020B0604020202020204" pitchFamily="34" charset="0"/>
                <a:cs typeface="Geneva" pitchFamily="34" charset="0"/>
              </a:rPr>
              <a:t>24pt</a:t>
            </a: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, caso a quantidade de texto ultrapasse o espaço delimitado. .....................................................................................</a:t>
            </a:r>
          </a:p>
          <a:p>
            <a:pPr eaLnBrk="1" hangingPunct="1">
              <a:buFontTx/>
              <a:buNone/>
            </a:pPr>
            <a:r>
              <a:rPr lang="pt-BR" altLang="pt-BR" sz="240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</a:p>
          <a:p>
            <a:pPr eaLnBrk="1" hangingPunct="1">
              <a:buFontTx/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lang="en-US" altLang="pt-BR" sz="2400" dirty="0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2" name="Objeto 10">
            <a:extLst>
              <a:ext uri="{FF2B5EF4-FFF2-40B4-BE49-F238E27FC236}">
                <a16:creationId xmlns:a16="http://schemas.microsoft.com/office/drawing/2014/main" id="{09FB09B1-FB78-3633-B896-966DFE77E8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48150" y="12120563"/>
          <a:ext cx="14297025" cy="543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14" name="CaixaDeTexto 1">
            <a:extLst>
              <a:ext uri="{FF2B5EF4-FFF2-40B4-BE49-F238E27FC236}">
                <a16:creationId xmlns:a16="http://schemas.microsoft.com/office/drawing/2014/main" id="{00D85B0F-1121-E3F8-4E98-C28C93D96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40347900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Tabela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5" name="CaixaDeTexto 18">
            <a:extLst>
              <a:ext uri="{FF2B5EF4-FFF2-40B4-BE49-F238E27FC236}">
                <a16:creationId xmlns:a16="http://schemas.microsoft.com/office/drawing/2014/main" id="{77E44BED-A480-CEA2-6EFC-A67DDB364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0213" y="17564100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Gráfico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6" name="CaixaDeTexto 19">
            <a:extLst>
              <a:ext uri="{FF2B5EF4-FFF2-40B4-BE49-F238E27FC236}">
                <a16:creationId xmlns:a16="http://schemas.microsoft.com/office/drawing/2014/main" id="{561A3F91-AAFB-6CD8-317A-38491384D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7663" y="26246138"/>
            <a:ext cx="4267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>
                <a:latin typeface="Arial" panose="020B0604020202020204" pitchFamily="34" charset="0"/>
                <a:cs typeface="Arial" panose="020B0604020202020204" pitchFamily="34" charset="0"/>
              </a:rPr>
              <a:t>Figura 2 -</a:t>
            </a:r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3117" name="Retângulo 2">
            <a:extLst>
              <a:ext uri="{FF2B5EF4-FFF2-40B4-BE49-F238E27FC236}">
                <a16:creationId xmlns:a16="http://schemas.microsoft.com/office/drawing/2014/main" id="{7E9624D0-1950-AE34-BB73-F1DB193F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663" y="27505025"/>
            <a:ext cx="14660562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</a:t>
            </a:r>
            <a:endParaRPr lang="pt-BR" alt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A0EE2D0-5697-3688-4492-E32A61F741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0418" y="1092042"/>
            <a:ext cx="12388403" cy="303974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5805BEB-8071-67B0-61E5-8C7606C753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5" y="1210460"/>
            <a:ext cx="4977425" cy="28029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908B4A1-CA96-3F69-4FD7-B15B1FF687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69625" y="423867"/>
            <a:ext cx="7337871" cy="431482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F6BC22D-3322-84F3-17E0-1265813DDDF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4314859" y="2336066"/>
            <a:ext cx="5061741" cy="69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realização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FDA1CCB-5BD9-524F-D832-C10452C8E53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955469" y="2203910"/>
            <a:ext cx="4662693" cy="69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 anchor="ctr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Calibri" panose="020F0502020204030204" pitchFamily="34" charset="0"/>
                <a:cs typeface="Geneva" pitchFamily="34" charset="0"/>
              </a:rPr>
              <a:t>apoio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4E1A246-78C8-9B68-8E29-30D80CBF08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3" b="25105"/>
          <a:stretch/>
        </p:blipFill>
        <p:spPr>
          <a:xfrm>
            <a:off x="16883165" y="18707100"/>
            <a:ext cx="14297025" cy="74549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Personalizar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Times New Roman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2024-11-17T03:29:32Z</dcterms:created>
  <dcterms:modified xsi:type="dcterms:W3CDTF">2024-11-24T13:54:23Z</dcterms:modified>
</cp:coreProperties>
</file>